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Seened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Anu Kolk</a:t>
            </a:r>
          </a:p>
          <a:p>
            <a:r>
              <a:rPr lang="et-EE" dirty="0" smtClean="0"/>
              <a:t>2015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591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9218" name="Picture 2" descr="http://2.bp.blogspot.com/_AcazmxbwZ1c/SKL8tc6IQMI/AAAAAAAAAFc/V5wqcYY1DIM/s320/sirmi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8" y="681504"/>
            <a:ext cx="6810703" cy="50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9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42" name="Picture 2" descr="http://www.looduskalender.ee/sites/default/files/images/100913aa001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2" y="755331"/>
            <a:ext cx="7126014" cy="47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5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1266" name="Picture 2" descr="https://upload.wikimedia.org/wikipedia/commons/3/32/Amanita_muscaria_3_vliegenzwammen_op_ri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95" y="918205"/>
            <a:ext cx="6831760" cy="51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2290" name="Picture 2" descr="http://www.loodusmuuseum.ee/public/Naitused/virtuaal_seen/roheline_karbsese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977462"/>
            <a:ext cx="6932668" cy="51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6000" b="1" dirty="0" smtClean="0"/>
              <a:t>Söögiseened</a:t>
            </a:r>
            <a:endParaRPr lang="et-EE" sz="60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t-EE" sz="5400" dirty="0"/>
              <a:t>m</a:t>
            </a:r>
            <a:r>
              <a:rPr lang="et-EE" sz="5400" dirty="0" smtClean="0"/>
              <a:t>is ei vaja kupatamist: …….</a:t>
            </a:r>
          </a:p>
          <a:p>
            <a:pPr>
              <a:lnSpc>
                <a:spcPct val="200000"/>
              </a:lnSpc>
            </a:pPr>
            <a:r>
              <a:rPr lang="et-EE" sz="5400" dirty="0"/>
              <a:t>m</a:t>
            </a:r>
            <a:r>
              <a:rPr lang="et-EE" sz="5400" dirty="0" smtClean="0"/>
              <a:t>is vajavad kupatamist: …….</a:t>
            </a:r>
          </a:p>
          <a:p>
            <a:pPr marL="0" indent="0">
              <a:buNone/>
            </a:pPr>
            <a:endParaRPr lang="et-EE" sz="5400" dirty="0" smtClean="0"/>
          </a:p>
          <a:p>
            <a:pPr marL="0" indent="0">
              <a:buNone/>
            </a:pPr>
            <a:endParaRPr lang="et-EE" sz="5400" dirty="0" smtClean="0"/>
          </a:p>
          <a:p>
            <a:pPr marL="0" indent="0">
              <a:buNone/>
            </a:pPr>
            <a:endParaRPr lang="et-EE" sz="5400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79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6000" b="1" dirty="0" smtClean="0"/>
              <a:t>Mürgised seened: </a:t>
            </a:r>
            <a:endParaRPr lang="et-EE" sz="60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082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t-EE" dirty="0"/>
          </a:p>
        </p:txBody>
      </p:sp>
      <p:pic>
        <p:nvPicPr>
          <p:cNvPr id="1026" name="Picture 2" descr="http://mineavasta.ee/6unapuu/9d4ef1d13f6675e3c9c0aa4291156f9e8efdcbd5/img/lactarius_deterrimus_1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77" y="1016161"/>
            <a:ext cx="5692016" cy="52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1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t-EE" dirty="0"/>
          </a:p>
        </p:txBody>
      </p:sp>
      <p:pic>
        <p:nvPicPr>
          <p:cNvPr id="2050" name="Picture 2" descr="http://www.looduskalender.ee/sites/default/files/images/100909aa338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66" y="832945"/>
            <a:ext cx="7209076" cy="48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0904" y="380891"/>
            <a:ext cx="10515600" cy="1325563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3074" name="Picture 2" descr="http://pilt.toidutare.ee/pilt/06.2004/9666/originaal.jpg?t=141692296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51" y="819807"/>
            <a:ext cx="5646163" cy="56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1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098" name="Picture 2" descr="http://www.looduskalender.ee/sites/default/files/images/kivipuravik080907aa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3" y="1198179"/>
            <a:ext cx="7202746" cy="48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2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122" name="Picture 2" descr="http://static1.nagi.ee/i/p/852/91/213229932ae115_m.jpg/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97" y="1087821"/>
            <a:ext cx="7688182" cy="51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2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146" name="Picture 2" descr="http://pilt.toidutare.ee/pilt/08.2004/9671/311x311.jpg?t=14169309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1" y="472967"/>
            <a:ext cx="5675585" cy="56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170" name="Picture 2" descr="http://pilt.toidutare.ee/pilt/08.2004/9672/originaal.jpg?t=14169309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17" y="974523"/>
            <a:ext cx="7542251" cy="52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2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8204" name="Picture 12" descr="http://www.seemnemaailm.ee/userfiles/Gantharellus%20cibari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40" y="991287"/>
            <a:ext cx="6794715" cy="50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6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19</Words>
  <Application>Microsoft Office PowerPoint</Application>
  <PresentationFormat>Laiekraan</PresentationFormat>
  <Paragraphs>10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Office'i kujundus</vt:lpstr>
      <vt:lpstr>Seened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Söögiseened</vt:lpstr>
      <vt:lpstr>Mürgised seened: </vt:lpstr>
    </vt:vector>
  </TitlesOfParts>
  <Company>Tartu Hiie 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Seened</dc:title>
  <dc:creator>kasutaja</dc:creator>
  <cp:lastModifiedBy>kasutaja</cp:lastModifiedBy>
  <cp:revision>14</cp:revision>
  <dcterms:created xsi:type="dcterms:W3CDTF">2015-09-15T09:21:56Z</dcterms:created>
  <dcterms:modified xsi:type="dcterms:W3CDTF">2015-09-15T10:11:09Z</dcterms:modified>
</cp:coreProperties>
</file>