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7" r:id="rId14"/>
    <p:sldId id="268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39" autoAdjust="0"/>
    <p:restoredTop sz="94660"/>
  </p:normalViewPr>
  <p:slideViewPr>
    <p:cSldViewPr snapToGrid="0">
      <p:cViewPr varScale="1">
        <p:scale>
          <a:sx n="61" d="100"/>
          <a:sy n="61" d="100"/>
        </p:scale>
        <p:origin x="72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t-EE" smtClean="0"/>
              <a:t>Klõpsake laadi muutmiseks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t-EE" smtClean="0"/>
              <a:t>Pildi lisamiseks klõpsake ikooni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t-EE" smtClean="0"/>
              <a:t>Muutke teksti laade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t-EE" smtClean="0"/>
              <a:t>Muutke pealkirja laadi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 smtClean="0"/>
              <a:t>Muutke teksti laade</a:t>
            </a:r>
          </a:p>
          <a:p>
            <a:pPr lvl="1"/>
            <a:r>
              <a:rPr lang="et-EE" smtClean="0"/>
              <a:t>Teine tase</a:t>
            </a:r>
          </a:p>
          <a:p>
            <a:pPr lvl="2"/>
            <a:r>
              <a:rPr lang="et-EE" smtClean="0"/>
              <a:t>Kolmas tase</a:t>
            </a:r>
          </a:p>
          <a:p>
            <a:pPr lvl="3"/>
            <a:r>
              <a:rPr lang="et-EE" smtClean="0"/>
              <a:t>Neljas tase</a:t>
            </a:r>
          </a:p>
          <a:p>
            <a:pPr lvl="4"/>
            <a:r>
              <a:rPr lang="et-EE" smtClean="0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9/15/2015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t-EE" dirty="0" smtClean="0"/>
              <a:t>Seened</a:t>
            </a:r>
            <a:endParaRPr lang="et-EE" dirty="0"/>
          </a:p>
        </p:txBody>
      </p:sp>
      <p:sp>
        <p:nvSpPr>
          <p:cNvPr id="3" name="Alapealkiri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t-EE" dirty="0" smtClean="0"/>
              <a:t>Anu Kolk</a:t>
            </a:r>
          </a:p>
          <a:p>
            <a:r>
              <a:rPr lang="et-EE" dirty="0" smtClean="0"/>
              <a:t>2015</a:t>
            </a: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755915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Sirmik</a:t>
            </a:r>
            <a:endParaRPr lang="et-EE" dirty="0"/>
          </a:p>
        </p:txBody>
      </p:sp>
      <p:pic>
        <p:nvPicPr>
          <p:cNvPr id="9218" name="Picture 2" descr="http://2.bp.blogspot.com/_AcazmxbwZ1c/SKL8tc6IQMI/AAAAAAAAAFc/V5wqcYY1DIM/s320/sirmik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028" y="1736808"/>
            <a:ext cx="5391805" cy="4010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7904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Valge kärbseseen</a:t>
            </a:r>
            <a:endParaRPr lang="et-EE" dirty="0"/>
          </a:p>
        </p:txBody>
      </p:sp>
      <p:pic>
        <p:nvPicPr>
          <p:cNvPr id="10242" name="Picture 2" descr="http://www.looduskalender.ee/sites/default/files/images/100913aa001.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262" y="1805827"/>
            <a:ext cx="5551925" cy="3705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257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Punane kärbseseen</a:t>
            </a:r>
            <a:endParaRPr lang="et-EE" dirty="0"/>
          </a:p>
        </p:txBody>
      </p:sp>
      <p:pic>
        <p:nvPicPr>
          <p:cNvPr id="11266" name="Picture 2" descr="https://upload.wikimedia.org/wikipedia/commons/3/32/Amanita_muscaria_3_vliegenzwammen_op_rij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3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9172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Roheline kärbseseen</a:t>
            </a:r>
            <a:endParaRPr lang="et-EE" dirty="0"/>
          </a:p>
        </p:txBody>
      </p:sp>
      <p:pic>
        <p:nvPicPr>
          <p:cNvPr id="12290" name="Picture 2" descr="http://www.loodusmuuseum.ee/public/Naitused/virtuaal_seen/roheline_karbseseen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108" y="1825625"/>
            <a:ext cx="580178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07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6000" b="1" dirty="0" smtClean="0"/>
              <a:t>Söögiseened</a:t>
            </a:r>
            <a:endParaRPr lang="et-EE" sz="60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et-EE" sz="5400" dirty="0"/>
              <a:t>m</a:t>
            </a:r>
            <a:r>
              <a:rPr lang="et-EE" sz="5400" dirty="0" smtClean="0"/>
              <a:t>is ei vaja kupatamist: …….</a:t>
            </a:r>
          </a:p>
          <a:p>
            <a:pPr>
              <a:lnSpc>
                <a:spcPct val="200000"/>
              </a:lnSpc>
            </a:pPr>
            <a:r>
              <a:rPr lang="et-EE" sz="5400" dirty="0"/>
              <a:t>m</a:t>
            </a:r>
            <a:r>
              <a:rPr lang="et-EE" sz="5400" dirty="0" smtClean="0"/>
              <a:t>is vajavad kupatamist: …….</a:t>
            </a:r>
          </a:p>
          <a:p>
            <a:pPr marL="0" indent="0">
              <a:buNone/>
            </a:pPr>
            <a:endParaRPr lang="et-EE" sz="5400" dirty="0" smtClean="0"/>
          </a:p>
          <a:p>
            <a:pPr marL="0" indent="0">
              <a:buNone/>
            </a:pPr>
            <a:endParaRPr lang="et-EE" sz="5400" dirty="0" smtClean="0"/>
          </a:p>
          <a:p>
            <a:pPr marL="0" indent="0">
              <a:buNone/>
            </a:pPr>
            <a:endParaRPr lang="et-EE" sz="5400" dirty="0"/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4793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t-EE" sz="6000" b="1" dirty="0" smtClean="0"/>
              <a:t>Mürgised seened: </a:t>
            </a:r>
            <a:endParaRPr lang="et-EE" sz="6000" b="1" dirty="0"/>
          </a:p>
        </p:txBody>
      </p:sp>
      <p:sp>
        <p:nvSpPr>
          <p:cNvPr id="3" name="Sisu kohatäid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44082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Kuuseriisikas</a:t>
            </a:r>
            <a:endParaRPr lang="et-EE" dirty="0"/>
          </a:p>
        </p:txBody>
      </p:sp>
      <p:pic>
        <p:nvPicPr>
          <p:cNvPr id="1026" name="Picture 2" descr="http://mineavasta.ee/6unapuu/9d4ef1d13f6675e3c9c0aa4291156f9e8efdcbd5/img/lactarius_deterrimus_1h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529" y="1825625"/>
            <a:ext cx="468894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50138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t-EE" dirty="0" smtClean="0"/>
              <a:t>Männiriisikas</a:t>
            </a:r>
            <a:endParaRPr lang="et-EE" dirty="0"/>
          </a:p>
        </p:txBody>
      </p:sp>
      <p:pic>
        <p:nvPicPr>
          <p:cNvPr id="2050" name="Picture 2" descr="http://www.looduskalender.ee/sites/default/files/images/100909aa338.preview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812" y="2491581"/>
            <a:ext cx="45243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78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Kaseriisikas</a:t>
            </a:r>
            <a:endParaRPr lang="et-EE" dirty="0"/>
          </a:p>
        </p:txBody>
      </p:sp>
      <p:pic>
        <p:nvPicPr>
          <p:cNvPr id="3074" name="Picture 2" descr="http://pilt.toidutare.ee/pilt/06.2004/9666/originaal.jpg?t=1416922967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0331" y="1825625"/>
            <a:ext cx="4351338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172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Kivipuravik</a:t>
            </a:r>
            <a:endParaRPr lang="et-EE" dirty="0"/>
          </a:p>
        </p:txBody>
      </p:sp>
      <p:pic>
        <p:nvPicPr>
          <p:cNvPr id="4098" name="Picture 2" descr="http://www.looduskalender.ee/sites/default/files/images/kivipuravik080907aa01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649" y="2571886"/>
            <a:ext cx="4487917" cy="2991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2252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Haavapuravik</a:t>
            </a:r>
            <a:endParaRPr lang="et-EE" dirty="0"/>
          </a:p>
        </p:txBody>
      </p:sp>
      <p:pic>
        <p:nvPicPr>
          <p:cNvPr id="5122" name="Picture 2" descr="http://static1.nagi.ee/i/p/852/91/213229932ae115_m.jpg/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0" y="1874044"/>
            <a:ext cx="6350000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927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Soopilvik</a:t>
            </a:r>
            <a:endParaRPr lang="et-EE" dirty="0"/>
          </a:p>
        </p:txBody>
      </p:sp>
      <p:pic>
        <p:nvPicPr>
          <p:cNvPr id="6146" name="Picture 2" descr="http://pilt.toidutare.ee/pilt/08.2004/9671/311x311.jpg?t=141693097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9132" y="1594426"/>
            <a:ext cx="4554126" cy="455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756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Kollane pilvik</a:t>
            </a:r>
            <a:endParaRPr lang="et-EE" dirty="0"/>
          </a:p>
        </p:txBody>
      </p:sp>
      <p:pic>
        <p:nvPicPr>
          <p:cNvPr id="7170" name="Picture 2" descr="http://pilt.toidutare.ee/pilt/08.2004/9672/originaal.jpg?t=141693097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1818" y="1825625"/>
            <a:ext cx="6308364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1263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Kukeseen</a:t>
            </a:r>
            <a:endParaRPr lang="et-EE" dirty="0"/>
          </a:p>
        </p:txBody>
      </p:sp>
      <p:pic>
        <p:nvPicPr>
          <p:cNvPr id="8204" name="Picture 12" descr="http://www.seemnemaailm.ee/userfiles/Gantharellus%20cibariu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091" y="1825625"/>
            <a:ext cx="585381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44689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'i kujundus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</TotalTime>
  <Words>35</Words>
  <Application>Microsoft Office PowerPoint</Application>
  <PresentationFormat>Laiekraan</PresentationFormat>
  <Paragraphs>22</Paragraphs>
  <Slides>15</Slides>
  <Notes>0</Notes>
  <HiddenSlides>0</HiddenSlides>
  <MMClips>0</MMClips>
  <ScaleCrop>false</ScaleCrop>
  <HeadingPairs>
    <vt:vector size="6" baseType="variant">
      <vt:variant>
        <vt:lpstr>Kasutatud fondid</vt:lpstr>
      </vt:variant>
      <vt:variant>
        <vt:i4>3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Office'i kujundus</vt:lpstr>
      <vt:lpstr>Seened</vt:lpstr>
      <vt:lpstr>Kuuseriisikas</vt:lpstr>
      <vt:lpstr>Männiriisikas</vt:lpstr>
      <vt:lpstr>Kaseriisikas</vt:lpstr>
      <vt:lpstr>Kivipuravik</vt:lpstr>
      <vt:lpstr>Haavapuravik</vt:lpstr>
      <vt:lpstr>Soopilvik</vt:lpstr>
      <vt:lpstr>Kollane pilvik</vt:lpstr>
      <vt:lpstr>Kukeseen</vt:lpstr>
      <vt:lpstr>Sirmik</vt:lpstr>
      <vt:lpstr>Valge kärbseseen</vt:lpstr>
      <vt:lpstr>Punane kärbseseen</vt:lpstr>
      <vt:lpstr>Roheline kärbseseen</vt:lpstr>
      <vt:lpstr>Söögiseened</vt:lpstr>
      <vt:lpstr>Mürgised seened: </vt:lpstr>
    </vt:vector>
  </TitlesOfParts>
  <Company>Tartu Hiie Kool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Seened</dc:title>
  <dc:creator>kasutaja</dc:creator>
  <cp:lastModifiedBy>kasutaja</cp:lastModifiedBy>
  <cp:revision>12</cp:revision>
  <dcterms:created xsi:type="dcterms:W3CDTF">2015-09-15T09:21:56Z</dcterms:created>
  <dcterms:modified xsi:type="dcterms:W3CDTF">2015-09-15T10:05:20Z</dcterms:modified>
</cp:coreProperties>
</file>